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73" r:id="rId15"/>
    <p:sldId id="267" r:id="rId16"/>
    <p:sldId id="266" r:id="rId17"/>
    <p:sldId id="268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F/sistemiDigitali2022/blob/master/Report/train_custom_object_detection.ipynb" TargetMode="External"/><Relationship Id="rId2" Type="http://schemas.openxmlformats.org/officeDocument/2006/relationships/hyperlink" Target="https://github.com/DaniDF/sistemiDigitali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EYE-PUPIL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e attività progettuale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2" y="125333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e pupille della persona, permettendo di vedere i boxes attorno.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r>
              <a:rPr lang="it-IT" sz="2400" b="1" dirty="0"/>
              <a:t> con pupilla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172427"/>
            <a:ext cx="624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riconoscimento della pupilla sfrutta in un primo momento la rete neurale del riconoscimento degli occhi, la quale restituisce al nostro sistema solamente l’immagine contenente l’occhio. </a:t>
            </a:r>
          </a:p>
          <a:p>
            <a:r>
              <a:rPr lang="it-IT" sz="2400" dirty="0"/>
              <a:t>Quindi, la rete neurale della pupilla usa questa immagine ritagliata per riconoscere e calcolare i bordi attorno alla pupilla, restituendo quindi i quadrati attorno a queste ultime.</a:t>
            </a:r>
          </a:p>
        </p:txBody>
      </p:sp>
      <p:pic>
        <p:nvPicPr>
          <p:cNvPr id="8" name="Picture 7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75486FD-860A-217C-4D41-84DC9EA1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61" y="2811186"/>
            <a:ext cx="1066949" cy="9240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A7F40-91CF-8B55-91CC-674A3B7D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01" y="4257809"/>
            <a:ext cx="2695951" cy="1714739"/>
          </a:xfrm>
          <a:prstGeom prst="rect">
            <a:avLst/>
          </a:prstGeom>
        </p:spPr>
      </p:pic>
      <p:pic>
        <p:nvPicPr>
          <p:cNvPr id="18" name="Picture 17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ABF7097A-9417-07FB-47B3-1E2AE64B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01" y="656762"/>
            <a:ext cx="1626012" cy="16260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8EC69-C579-6628-A624-D250776EE3F1}"/>
              </a:ext>
            </a:extLst>
          </p:cNvPr>
          <p:cNvCxnSpPr/>
          <p:nvPr/>
        </p:nvCxnSpPr>
        <p:spPr>
          <a:xfrm>
            <a:off x="8603207" y="2392822"/>
            <a:ext cx="0" cy="36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3469C2-ABD6-A91C-DE5F-98D2A42FEEFC}"/>
              </a:ext>
            </a:extLst>
          </p:cNvPr>
          <p:cNvCxnSpPr/>
          <p:nvPr/>
        </p:nvCxnSpPr>
        <p:spPr>
          <a:xfrm>
            <a:off x="8603207" y="3777241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7171C1-698F-F131-EE6F-CE1D18C4DFFF}"/>
              </a:ext>
            </a:extLst>
          </p:cNvPr>
          <p:cNvSpPr txBox="1"/>
          <p:nvPr/>
        </p:nvSpPr>
        <p:spPr>
          <a:xfrm>
            <a:off x="10277489" y="1465823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Foto originale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1876D-2279-F564-7B97-515293840C06}"/>
              </a:ext>
            </a:extLst>
          </p:cNvPr>
          <p:cNvSpPr txBox="1"/>
          <p:nvPr/>
        </p:nvSpPr>
        <p:spPr>
          <a:xfrm>
            <a:off x="10277489" y="3136600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occhio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7E64-AC4C-1F4E-5BE0-91571F4E2803}"/>
              </a:ext>
            </a:extLst>
          </p:cNvPr>
          <p:cNvSpPr txBox="1"/>
          <p:nvPr/>
        </p:nvSpPr>
        <p:spPr>
          <a:xfrm>
            <a:off x="10277489" y="5115178"/>
            <a:ext cx="162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Riconoscimento pupilla</a:t>
            </a:r>
          </a:p>
        </p:txBody>
      </p:sp>
    </p:spTree>
    <p:extLst>
      <p:ext uri="{BB962C8B-B14F-4D97-AF65-F5344CB8AC3E}">
        <p14:creationId xmlns:p14="http://schemas.microsoft.com/office/powerpoint/2010/main" val="310607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BB2E-5A39-7243-1630-DE0E6ADF00A3}"/>
              </a:ext>
            </a:extLst>
          </p:cNvPr>
          <p:cNvSpPr txBox="1"/>
          <p:nvPr/>
        </p:nvSpPr>
        <p:spPr>
          <a:xfrm>
            <a:off x="838199" y="2657742"/>
            <a:ext cx="4178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Modalità usata per calibrare al meglio la fotocamera e ottenere risultati i più veritieri possibili.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Utile per svolgere al meglio il mini gioco descritto in seguito. </a:t>
            </a:r>
          </a:p>
        </p:txBody>
      </p:sp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Obiettivi del progetto sono stati raggiunti a pieno e con risultati soddisfacenti;</a:t>
            </a:r>
          </a:p>
          <a:p>
            <a:r>
              <a:rPr lang="it-IT" sz="2400" dirty="0"/>
              <a:t>Le parti r</a:t>
            </a:r>
            <a:r>
              <a:rPr lang="it-IT" sz="2400" b="0" i="0" dirty="0">
                <a:effectLst/>
              </a:rPr>
              <a:t>ealizzate in Android risultano con prestazione adeguate, nonostante i cali di precisione dovuti alla conversione in modello .</a:t>
            </a:r>
            <a:r>
              <a:rPr lang="it-IT" sz="2400" b="0" i="0" dirty="0" err="1">
                <a:effectLst/>
              </a:rPr>
              <a:t>tflite</a:t>
            </a:r>
            <a:r>
              <a:rPr lang="it-IT" sz="2400" dirty="0"/>
              <a:t>;</a:t>
            </a:r>
            <a:endParaRPr lang="it-IT" sz="2400" b="0" i="0" dirty="0">
              <a:effectLst/>
            </a:endParaRPr>
          </a:p>
          <a:p>
            <a:r>
              <a:rPr lang="it-IT" sz="2400" b="0" i="0" dirty="0">
                <a:effectLst/>
              </a:rPr>
              <a:t>l modello addestrato restituisce un output corretto la maggior parte delle volte con una precisione di </a:t>
            </a:r>
            <a:r>
              <a:rPr lang="it-IT" sz="2400" b="0" i="0" dirty="0" err="1">
                <a:effectLst/>
              </a:rPr>
              <a:t>eye</a:t>
            </a:r>
            <a:r>
              <a:rPr lang="it-IT" sz="2400" b="0" i="0" dirty="0">
                <a:effectLst/>
              </a:rPr>
              <a:t> tracking superiore al 85% e di </a:t>
            </a:r>
            <a:r>
              <a:rPr lang="it-IT" sz="2400" dirty="0" err="1"/>
              <a:t>pupil</a:t>
            </a:r>
            <a:r>
              <a:rPr lang="it-IT" sz="2400" b="0" i="0" dirty="0">
                <a:effectLst/>
              </a:rPr>
              <a:t> tracking superiore al 95%.</a:t>
            </a:r>
            <a:endParaRPr lang="it-IT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6067-89C7-5ED3-DF1F-F99BD6B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372F-AD73-AF46-6606-94637BF6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27991" cy="4351338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https://github.com/DaniDF/sistemiDigitali2022</a:t>
            </a:r>
            <a:r>
              <a:rPr lang="it-IT" dirty="0"/>
              <a:t>, Repository </a:t>
            </a:r>
            <a:r>
              <a:rPr lang="it-IT" dirty="0" err="1"/>
              <a:t>Github</a:t>
            </a:r>
            <a:r>
              <a:rPr lang="it-IT" dirty="0"/>
              <a:t> del progetto.</a:t>
            </a:r>
          </a:p>
          <a:p>
            <a:r>
              <a:rPr lang="it-IT" dirty="0">
                <a:hlinkClick r:id="rId3"/>
              </a:rPr>
              <a:t>https://github.com/DaniDF/sistemiDigitali2022/blob/master/Report/</a:t>
            </a:r>
            <a:r>
              <a:rPr lang="it-IT" dirty="0" err="1">
                <a:hlinkClick r:id="rId3"/>
              </a:rPr>
              <a:t>train_custom_object_detection.ipynb</a:t>
            </a:r>
            <a:r>
              <a:rPr lang="it-IT" dirty="0"/>
              <a:t>, </a:t>
            </a:r>
            <a:r>
              <a:rPr lang="it-IT" dirty="0" err="1"/>
              <a:t>Jupyter</a:t>
            </a:r>
            <a:r>
              <a:rPr lang="it-IT" dirty="0"/>
              <a:t> Notebook del progetto.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7987-6938-3333-5010-CEF9D47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D7B5-7373-508A-78C9-54663128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03E-2389-68C7-FECA-C91F35AF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B5560-64C9-60F6-3F79-BAA4D3CB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06" y="2935576"/>
            <a:ext cx="13622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D7F08D6-F010-E3F8-04FC-2CE6BEF8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09" y="3660468"/>
            <a:ext cx="6519181" cy="251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1097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Aharoni</vt:lpstr>
      <vt:lpstr>-apple-system</vt:lpstr>
      <vt:lpstr>Arial</vt:lpstr>
      <vt:lpstr>Calibri</vt:lpstr>
      <vt:lpstr>Calibri Light</vt:lpstr>
      <vt:lpstr>Tema di Office</vt:lpstr>
      <vt:lpstr>EYE-PUPIL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Android</vt:lpstr>
      <vt:lpstr>Conclusioni</vt:lpstr>
      <vt:lpstr>Link utili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44</cp:revision>
  <dcterms:created xsi:type="dcterms:W3CDTF">2022-04-01T13:35:41Z</dcterms:created>
  <dcterms:modified xsi:type="dcterms:W3CDTF">2022-05-25T16:11:51Z</dcterms:modified>
</cp:coreProperties>
</file>